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BE12AF-801D-41E7-9C3F-5FDD87600FBE}">
  <a:tblStyle styleId="{B0BE12AF-801D-41E7-9C3F-5FDD87600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44" Type="http://schemas.openxmlformats.org/officeDocument/2006/relationships/font" Target="fonts/Lato-regular.fntdata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46" Type="http://schemas.openxmlformats.org/officeDocument/2006/relationships/font" Target="fonts/Lato-italic.fntdata"/><Relationship Id="rId23" Type="http://schemas.openxmlformats.org/officeDocument/2006/relationships/slide" Target="slides/slide17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07e40382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07e40382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07e40382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07e40382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0ab7fa33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0ab7fa33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07e40382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07e40382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07e40382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07e40382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07e40382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07e40382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0ab7fa3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0ab7fa3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0ab7fa33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0ab7fa33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0ab7fa33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0ab7fa33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0ab7fa33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0ab7fa33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07e40382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07e40382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07e40382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07e40382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07e40382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07e40382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07e40382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07e40382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07e40382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07e40382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07e40382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07e40382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0ab7fa33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0ab7fa33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07e40382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07e40382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07e40382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07e40382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0ab7fa33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0ab7fa3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07e40382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07e40382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07e40382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07e40382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0ab7fa3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0ab7fa3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0ab7fa3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0ab7fa3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07e40382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07e40382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07e40382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07e40382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07e40382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07e40382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07e40382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07e40382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837675" y="1824050"/>
            <a:ext cx="4559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La Slate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3100" y="4103500"/>
            <a:ext cx="22635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Présenté par: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-MORSLI Khaoula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-Chabba Nasereddine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325" y="0"/>
            <a:ext cx="1623675" cy="12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629550" y="498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 </a:t>
            </a:r>
            <a:r>
              <a:rPr lang="fr"/>
              <a:t>d'inspiration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50" y="1033425"/>
            <a:ext cx="8754775" cy="41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7650" y="638375"/>
            <a:ext cx="197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Wireframe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273" y="0"/>
            <a:ext cx="28354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7650" y="638375"/>
            <a:ext cx="177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Wireframe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300" y="0"/>
            <a:ext cx="1125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640538" y="576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couleur principal utilisée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19993" l="3667" r="4657" t="0"/>
          <a:stretch/>
        </p:blipFill>
        <p:spPr>
          <a:xfrm>
            <a:off x="476725" y="2006250"/>
            <a:ext cx="8016325" cy="17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631350" y="63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choix des couleurs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729450" y="2078875"/>
            <a:ext cx="7688700" cy="27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 couleur qui invite au rêve et à la spiritualité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marketing, on associe aussi le violet au luxe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727650" y="603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couleurs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0" l="0" r="0" t="28119"/>
          <a:stretch/>
        </p:blipFill>
        <p:spPr>
          <a:xfrm>
            <a:off x="842500" y="1953500"/>
            <a:ext cx="6905625" cy="22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727650" y="605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Logo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275" y="1937475"/>
            <a:ext cx="39225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727650" y="605175"/>
            <a:ext cx="265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Images utilisées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850" y="1278750"/>
            <a:ext cx="5667932" cy="36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2775"/>
            <a:ext cx="4332402" cy="36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200" y="1292775"/>
            <a:ext cx="4354398" cy="36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27650" y="605175"/>
            <a:ext cx="265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Promotion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475" y="1533950"/>
            <a:ext cx="5248275" cy="33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29875" y="1853850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807"/>
              <a:t>-Besoin du client</a:t>
            </a:r>
            <a:endParaRPr sz="6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6807"/>
              <a:t>-</a:t>
            </a:r>
            <a:r>
              <a:rPr lang="fr" sz="6807"/>
              <a:t>Étapes</a:t>
            </a:r>
            <a:r>
              <a:rPr lang="fr" sz="6807"/>
              <a:t> de résolution</a:t>
            </a:r>
            <a:endParaRPr sz="6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6807"/>
              <a:t>-Présentation du produit</a:t>
            </a:r>
            <a:endParaRPr sz="6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6807"/>
              <a:t>-Source d’inspiration</a:t>
            </a:r>
            <a:endParaRPr sz="6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6807"/>
              <a:t>-Répartition des </a:t>
            </a:r>
            <a:r>
              <a:rPr lang="fr" sz="6807"/>
              <a:t>tâches</a:t>
            </a:r>
            <a:endParaRPr sz="6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6807"/>
              <a:t>-Wireframe et maquettes</a:t>
            </a:r>
            <a:endParaRPr sz="6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6807"/>
              <a:t>-Codes sur Html et CSS</a:t>
            </a:r>
            <a:endParaRPr sz="68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2438400" y="2304150"/>
            <a:ext cx="303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Desktop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727650" y="621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Header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1227800"/>
            <a:ext cx="7200899" cy="36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665613" y="609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Main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400" y="1144850"/>
            <a:ext cx="5457125" cy="39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727650" y="605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Main (Promotion)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475" y="1318653"/>
            <a:ext cx="4895850" cy="38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727650" y="654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Footer</a:t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450" y="2068975"/>
            <a:ext cx="6521599" cy="18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611500" y="455850"/>
            <a:ext cx="2740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Android</a:t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725" y="304800"/>
            <a:ext cx="53762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729450" y="561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technologies utilisées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400" y="1263425"/>
            <a:ext cx="66103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645375" y="617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répartition des </a:t>
            </a:r>
            <a:r>
              <a:rPr lang="fr"/>
              <a:t>tâches</a:t>
            </a:r>
            <a:r>
              <a:rPr lang="fr"/>
              <a:t> </a:t>
            </a:r>
            <a:endParaRPr/>
          </a:p>
        </p:txBody>
      </p:sp>
      <p:graphicFrame>
        <p:nvGraphicFramePr>
          <p:cNvPr id="248" name="Google Shape;248;p39"/>
          <p:cNvGraphicFramePr/>
          <p:nvPr/>
        </p:nvGraphicFramePr>
        <p:xfrm>
          <a:off x="645375" y="167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{B0BE12AF-801D-41E7-9C3F-5FDD87600FBE}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Tâche</a:t>
                      </a:r>
                      <a:r>
                        <a:rPr lang="fr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Khaoula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NaserEddine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Idée du produit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/>
                        <a:t>                 x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Wireframe/Maquette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                     </a:t>
                      </a:r>
                      <a:r>
                        <a:rPr lang="fr" sz="1700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Code sur HTML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Code sur Css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Présentation: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                      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                      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617325" y="60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Dates de début et fin des </a:t>
            </a:r>
            <a:r>
              <a:rPr lang="fr"/>
              <a:t>tâches</a:t>
            </a:r>
            <a:r>
              <a:rPr lang="fr"/>
              <a:t>  </a:t>
            </a:r>
            <a:r>
              <a:rPr lang="fr"/>
              <a:t> 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729450" y="2078875"/>
            <a:ext cx="7688700" cy="27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5" name="Google Shape;255;p40"/>
          <p:cNvGraphicFramePr/>
          <p:nvPr/>
        </p:nvGraphicFramePr>
        <p:xfrm>
          <a:off x="729450" y="177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{B0BE12AF-801D-41E7-9C3F-5FDD87600FBE}</a:tableStyleId>
              </a:tblPr>
              <a:tblGrid>
                <a:gridCol w="1993775"/>
                <a:gridCol w="5245225"/>
              </a:tblGrid>
              <a:tr h="37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Jour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Tâches</a:t>
                      </a:r>
                      <a:r>
                        <a:rPr b="1" lang="fr" sz="1500"/>
                        <a:t> effectuées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Lundi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Recherche d’idées+Wireframe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Mardi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Modif. Wireframes +figma+Prog. Header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Mercredi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Modif. Figma+ Prog. Main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Jeudi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Prog. Main+Footer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Vendredi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Media Querry + Organisation du code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Dimanche + Lundi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Présentation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/>
          <p:nvPr/>
        </p:nvSpPr>
        <p:spPr>
          <a:xfrm>
            <a:off x="363800" y="2195400"/>
            <a:ext cx="8643600" cy="1944600"/>
          </a:xfrm>
          <a:prstGeom prst="ribbon2">
            <a:avLst>
              <a:gd fmla="val 1666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</a:t>
            </a:r>
            <a:r>
              <a:rPr b="1" lang="fr" sz="1900"/>
              <a:t>Merci pour votre attention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63" y="688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Besoin du client 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1853846"/>
            <a:ext cx="7553325" cy="30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7650" y="603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solution proposée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075" y="2016925"/>
            <a:ext cx="571872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7663" y="588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Etapes de résolution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514350" y="1626000"/>
            <a:ext cx="74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116150" y="1476675"/>
            <a:ext cx="89430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fr" sz="1800">
                <a:latin typeface="Lato"/>
                <a:ea typeface="Lato"/>
                <a:cs typeface="Lato"/>
                <a:sym typeface="Lato"/>
              </a:rPr>
              <a:t>L’empathie : </a:t>
            </a: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 mettre à la place du client pour comprendre ses besoins en posant des questions   </a:t>
            </a:r>
            <a:endParaRPr sz="17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         </a:t>
            </a: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-De quoi avez-vous besoin?</a:t>
            </a:r>
            <a:endParaRPr sz="17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         -C’est quoi le produit en question? </a:t>
            </a: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Destiné</a:t>
            </a: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 qui ? </a:t>
            </a:r>
            <a:endParaRPr sz="17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         -Quand est-ce que ça a commencé?</a:t>
            </a:r>
            <a:endParaRPr sz="17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          -Comment </a:t>
            </a: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tu</a:t>
            </a: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 veux?</a:t>
            </a:r>
            <a:r>
              <a:rPr lang="fr" sz="2100">
                <a:solidFill>
                  <a:srgbClr val="202124"/>
                </a:solidFill>
                <a:highlight>
                  <a:srgbClr val="F8F9FA"/>
                </a:highlight>
              </a:rPr>
              <a:t>...</a:t>
            </a:r>
            <a:endParaRPr sz="175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fr" sz="1800">
                <a:latin typeface="Lato"/>
                <a:ea typeface="Lato"/>
                <a:cs typeface="Lato"/>
                <a:sym typeface="Lato"/>
              </a:rPr>
              <a:t>Définition 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de 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problématique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fr" sz="1800">
                <a:latin typeface="Lato"/>
                <a:ea typeface="Lato"/>
                <a:cs typeface="Lato"/>
                <a:sym typeface="Lato"/>
              </a:rPr>
              <a:t>Idéation: </a:t>
            </a: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 à générer des idées et de les tester auprès de l’utilisateur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fr" sz="1800">
                <a:latin typeface="Lato"/>
                <a:ea typeface="Lato"/>
                <a:cs typeface="Lato"/>
                <a:sym typeface="Lato"/>
              </a:rPr>
              <a:t>Prototype</a:t>
            </a:r>
            <a:r>
              <a:rPr lang="fr" sz="175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firmware et maquette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fr" sz="1800">
                <a:latin typeface="Lato"/>
                <a:ea typeface="Lato"/>
                <a:cs typeface="Lato"/>
                <a:sym typeface="Lato"/>
              </a:rPr>
              <a:t>Test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7650" y="605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produit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2838025" y="1396750"/>
            <a:ext cx="2049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600"/>
              <a:t>    </a:t>
            </a:r>
            <a:r>
              <a:rPr lang="fr" sz="2600">
                <a:solidFill>
                  <a:srgbClr val="9900FF"/>
                </a:solidFill>
              </a:rPr>
              <a:t>La Slate</a:t>
            </a:r>
            <a:endParaRPr sz="2600">
              <a:solidFill>
                <a:srgbClr val="9900FF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375" y="1931950"/>
            <a:ext cx="5775949" cy="321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75" y="943675"/>
            <a:ext cx="6812000" cy="36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3" y="758050"/>
            <a:ext cx="8791575" cy="438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423775" y="490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cible 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962850" y="3224075"/>
            <a:ext cx="132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Les créatifs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75" y="1417575"/>
            <a:ext cx="2819000" cy="17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750" y="1153200"/>
            <a:ext cx="2470924" cy="18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125" y="2978525"/>
            <a:ext cx="2564776" cy="197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6853325" y="3105850"/>
            <a:ext cx="132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Les </a:t>
            </a:r>
            <a:r>
              <a:rPr lang="fr"/>
              <a:t>enseignants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762453" y="2571750"/>
            <a:ext cx="161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Les professionnels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